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893" r:id="rId2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.sullins" initials="p" lastIdx="1" clrIdx="0">
    <p:extLst>
      <p:ext uri="{19B8F6BF-5375-455C-9EA6-DF929625EA0E}">
        <p15:presenceInfo xmlns:p15="http://schemas.microsoft.com/office/powerpoint/2012/main" userId="06d6794ed4f33fb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88" autoAdjust="0"/>
    <p:restoredTop sz="69235" autoAdjust="0"/>
  </p:normalViewPr>
  <p:slideViewPr>
    <p:cSldViewPr>
      <p:cViewPr varScale="1">
        <p:scale>
          <a:sx n="65" d="100"/>
          <a:sy n="65" d="100"/>
        </p:scale>
        <p:origin x="78" y="23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145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ald Sullins" userId="dbfebba7-9028-4a36-bbd2-dba84518ac6c" providerId="ADAL" clId="{99C9AD03-3279-4C91-9308-754E80E4C99E}"/>
    <pc:docChg chg="delSld modSld">
      <pc:chgData name="Donald Sullins" userId="dbfebba7-9028-4a36-bbd2-dba84518ac6c" providerId="ADAL" clId="{99C9AD03-3279-4C91-9308-754E80E4C99E}" dt="2021-04-09T14:51:42.408" v="5"/>
      <pc:docMkLst>
        <pc:docMk/>
      </pc:docMkLst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0" sldId="479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1448502511" sldId="490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2517593298" sldId="492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3212781272" sldId="495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253826279" sldId="496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1027806469" sldId="497"/>
        </pc:sldMkLst>
      </pc:sldChg>
      <pc:sldChg chg="del">
        <pc:chgData name="Donald Sullins" userId="dbfebba7-9028-4a36-bbd2-dba84518ac6c" providerId="ADAL" clId="{99C9AD03-3279-4C91-9308-754E80E4C99E}" dt="2021-04-09T14:47:25.736" v="1" actId="47"/>
        <pc:sldMkLst>
          <pc:docMk/>
          <pc:sldMk cId="1895708804" sldId="503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3286420619" sldId="517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1467187523" sldId="519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193848834" sldId="520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203040894" sldId="522"/>
        </pc:sldMkLst>
      </pc:sldChg>
      <pc:sldChg chg="del">
        <pc:chgData name="Donald Sullins" userId="dbfebba7-9028-4a36-bbd2-dba84518ac6c" providerId="ADAL" clId="{99C9AD03-3279-4C91-9308-754E80E4C99E}" dt="2021-04-09T14:47:25.736" v="1" actId="47"/>
        <pc:sldMkLst>
          <pc:docMk/>
          <pc:sldMk cId="0" sldId="530"/>
        </pc:sldMkLst>
      </pc:sldChg>
      <pc:sldChg chg="del">
        <pc:chgData name="Donald Sullins" userId="dbfebba7-9028-4a36-bbd2-dba84518ac6c" providerId="ADAL" clId="{99C9AD03-3279-4C91-9308-754E80E4C99E}" dt="2021-04-09T14:47:25.736" v="1" actId="47"/>
        <pc:sldMkLst>
          <pc:docMk/>
          <pc:sldMk cId="2996910583" sldId="556"/>
        </pc:sldMkLst>
      </pc:sldChg>
      <pc:sldChg chg="del">
        <pc:chgData name="Donald Sullins" userId="dbfebba7-9028-4a36-bbd2-dba84518ac6c" providerId="ADAL" clId="{99C9AD03-3279-4C91-9308-754E80E4C99E}" dt="2021-04-09T14:47:25.736" v="1" actId="47"/>
        <pc:sldMkLst>
          <pc:docMk/>
          <pc:sldMk cId="3455392892" sldId="558"/>
        </pc:sldMkLst>
      </pc:sldChg>
      <pc:sldChg chg="del">
        <pc:chgData name="Donald Sullins" userId="dbfebba7-9028-4a36-bbd2-dba84518ac6c" providerId="ADAL" clId="{99C9AD03-3279-4C91-9308-754E80E4C99E}" dt="2021-04-09T14:47:25.736" v="1" actId="47"/>
        <pc:sldMkLst>
          <pc:docMk/>
          <pc:sldMk cId="2369548166" sldId="654"/>
        </pc:sldMkLst>
      </pc:sldChg>
      <pc:sldChg chg="del">
        <pc:chgData name="Donald Sullins" userId="dbfebba7-9028-4a36-bbd2-dba84518ac6c" providerId="ADAL" clId="{99C9AD03-3279-4C91-9308-754E80E4C99E}" dt="2021-04-09T14:47:25.736" v="1" actId="47"/>
        <pc:sldMkLst>
          <pc:docMk/>
          <pc:sldMk cId="2984225058" sldId="660"/>
        </pc:sldMkLst>
      </pc:sldChg>
      <pc:sldChg chg="del">
        <pc:chgData name="Donald Sullins" userId="dbfebba7-9028-4a36-bbd2-dba84518ac6c" providerId="ADAL" clId="{99C9AD03-3279-4C91-9308-754E80E4C99E}" dt="2021-04-09T14:47:25.736" v="1" actId="47"/>
        <pc:sldMkLst>
          <pc:docMk/>
          <pc:sldMk cId="2295181076" sldId="751"/>
        </pc:sldMkLst>
      </pc:sldChg>
      <pc:sldChg chg="del">
        <pc:chgData name="Donald Sullins" userId="dbfebba7-9028-4a36-bbd2-dba84518ac6c" providerId="ADAL" clId="{99C9AD03-3279-4C91-9308-754E80E4C99E}" dt="2021-04-09T14:47:25.736" v="1" actId="47"/>
        <pc:sldMkLst>
          <pc:docMk/>
          <pc:sldMk cId="3917000294" sldId="752"/>
        </pc:sldMkLst>
      </pc:sldChg>
      <pc:sldChg chg="del">
        <pc:chgData name="Donald Sullins" userId="dbfebba7-9028-4a36-bbd2-dba84518ac6c" providerId="ADAL" clId="{99C9AD03-3279-4C91-9308-754E80E4C99E}" dt="2021-04-09T14:47:25.736" v="1" actId="47"/>
        <pc:sldMkLst>
          <pc:docMk/>
          <pc:sldMk cId="2927539583" sldId="771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0" sldId="840"/>
        </pc:sldMkLst>
      </pc:sldChg>
      <pc:sldChg chg="del">
        <pc:chgData name="Donald Sullins" userId="dbfebba7-9028-4a36-bbd2-dba84518ac6c" providerId="ADAL" clId="{99C9AD03-3279-4C91-9308-754E80E4C99E}" dt="2021-04-09T14:47:25.736" v="1" actId="47"/>
        <pc:sldMkLst>
          <pc:docMk/>
          <pc:sldMk cId="0" sldId="886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0" sldId="888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0" sldId="889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0" sldId="890"/>
        </pc:sldMkLst>
      </pc:sldChg>
      <pc:sldChg chg="modSp">
        <pc:chgData name="Donald Sullins" userId="dbfebba7-9028-4a36-bbd2-dba84518ac6c" providerId="ADAL" clId="{99C9AD03-3279-4C91-9308-754E80E4C99E}" dt="2021-04-09T14:51:42.408" v="5"/>
        <pc:sldMkLst>
          <pc:docMk/>
          <pc:sldMk cId="0" sldId="893"/>
        </pc:sldMkLst>
        <pc:graphicFrameChg chg="mod">
          <ac:chgData name="Donald Sullins" userId="dbfebba7-9028-4a36-bbd2-dba84518ac6c" providerId="ADAL" clId="{99C9AD03-3279-4C91-9308-754E80E4C99E}" dt="2021-04-09T14:51:42.408" v="5"/>
          <ac:graphicFrameMkLst>
            <pc:docMk/>
            <pc:sldMk cId="0" sldId="893"/>
            <ac:graphicFrameMk id="28675" creationId="{71FA6907-F987-4BD7-9BFA-EA19CE8A4F21}"/>
          </ac:graphicFrameMkLst>
        </pc:graphicFrameChg>
      </pc:sldChg>
      <pc:sldChg chg="del">
        <pc:chgData name="Donald Sullins" userId="dbfebba7-9028-4a36-bbd2-dba84518ac6c" providerId="ADAL" clId="{99C9AD03-3279-4C91-9308-754E80E4C99E}" dt="2021-04-09T14:47:25.736" v="1" actId="47"/>
        <pc:sldMkLst>
          <pc:docMk/>
          <pc:sldMk cId="0" sldId="894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1437085878" sldId="943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2675932833" sldId="947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3791964580" sldId="948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877448532" sldId="949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1748701258" sldId="952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1857329040" sldId="955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1536676078" sldId="958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3164753290" sldId="965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1391464161" sldId="967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935737384" sldId="974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2324017896" sldId="976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1919284553" sldId="978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3474061872" sldId="981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4283547688" sldId="986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3641442383" sldId="988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2382117814" sldId="989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3044936127" sldId="994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1501728266" sldId="996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186547073" sldId="997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2823314511" sldId="1000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2060142912" sldId="1002"/>
        </pc:sldMkLst>
      </pc:sldChg>
      <pc:sldChg chg="del">
        <pc:chgData name="Donald Sullins" userId="dbfebba7-9028-4a36-bbd2-dba84518ac6c" providerId="ADAL" clId="{99C9AD03-3279-4C91-9308-754E80E4C99E}" dt="2021-04-09T14:47:25.736" v="1" actId="47"/>
        <pc:sldMkLst>
          <pc:docMk/>
          <pc:sldMk cId="278645288" sldId="1003"/>
        </pc:sldMkLst>
      </pc:sldChg>
      <pc:sldChg chg="del">
        <pc:chgData name="Donald Sullins" userId="dbfebba7-9028-4a36-bbd2-dba84518ac6c" providerId="ADAL" clId="{99C9AD03-3279-4C91-9308-754E80E4C99E}" dt="2021-04-09T14:47:25.736" v="1" actId="47"/>
        <pc:sldMkLst>
          <pc:docMk/>
          <pc:sldMk cId="2279412320" sldId="1004"/>
        </pc:sldMkLst>
      </pc:sldChg>
      <pc:sldChg chg="del">
        <pc:chgData name="Donald Sullins" userId="dbfebba7-9028-4a36-bbd2-dba84518ac6c" providerId="ADAL" clId="{99C9AD03-3279-4C91-9308-754E80E4C99E}" dt="2021-04-09T14:47:25.736" v="1" actId="47"/>
        <pc:sldMkLst>
          <pc:docMk/>
          <pc:sldMk cId="1296215491" sldId="1005"/>
        </pc:sldMkLst>
      </pc:sldChg>
      <pc:sldChg chg="del">
        <pc:chgData name="Donald Sullins" userId="dbfebba7-9028-4a36-bbd2-dba84518ac6c" providerId="ADAL" clId="{99C9AD03-3279-4C91-9308-754E80E4C99E}" dt="2021-04-09T14:47:25.736" v="1" actId="47"/>
        <pc:sldMkLst>
          <pc:docMk/>
          <pc:sldMk cId="2290967216" sldId="1006"/>
        </pc:sldMkLst>
      </pc:sldChg>
      <pc:sldChg chg="del">
        <pc:chgData name="Donald Sullins" userId="dbfebba7-9028-4a36-bbd2-dba84518ac6c" providerId="ADAL" clId="{99C9AD03-3279-4C91-9308-754E80E4C99E}" dt="2021-04-09T14:47:25.736" v="1" actId="47"/>
        <pc:sldMkLst>
          <pc:docMk/>
          <pc:sldMk cId="808226512" sldId="1007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3138557383" sldId="1008"/>
        </pc:sldMkLst>
      </pc:sldChg>
      <pc:sldChg chg="del">
        <pc:chgData name="Donald Sullins" userId="dbfebba7-9028-4a36-bbd2-dba84518ac6c" providerId="ADAL" clId="{99C9AD03-3279-4C91-9308-754E80E4C99E}" dt="2021-04-09T14:47:17.039" v="0" actId="47"/>
        <pc:sldMkLst>
          <pc:docMk/>
          <pc:sldMk cId="3165624918" sldId="1009"/>
        </pc:sldMkLst>
      </pc:sldChg>
      <pc:sldMasterChg chg="delSldLayout">
        <pc:chgData name="Donald Sullins" userId="dbfebba7-9028-4a36-bbd2-dba84518ac6c" providerId="ADAL" clId="{99C9AD03-3279-4C91-9308-754E80E4C99E}" dt="2021-04-09T14:47:17.039" v="0" actId="47"/>
        <pc:sldMasterMkLst>
          <pc:docMk/>
          <pc:sldMasterMk cId="0" sldId="2147483661"/>
        </pc:sldMasterMkLst>
        <pc:sldLayoutChg chg="del">
          <pc:chgData name="Donald Sullins" userId="dbfebba7-9028-4a36-bbd2-dba84518ac6c" providerId="ADAL" clId="{99C9AD03-3279-4C91-9308-754E80E4C99E}" dt="2021-04-09T14:47:17.039" v="0" actId="47"/>
          <pc:sldLayoutMkLst>
            <pc:docMk/>
            <pc:sldMasterMk cId="0" sldId="2147483661"/>
            <pc:sldLayoutMk cId="559133195" sldId="214748497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23E8155-EE86-49E1-A342-BF02AC08CD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eaLnBrk="1" hangingPunct="1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None/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EB6126-8ABE-44E4-8012-80E2656CADE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eaLnBrk="1" hangingPunct="1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None/>
              <a:defRPr sz="1300"/>
            </a:lvl1pPr>
          </a:lstStyle>
          <a:p>
            <a:pPr>
              <a:defRPr/>
            </a:pPr>
            <a:fld id="{1FC7EE9B-0FE7-4F89-88FD-CF0C5235E1FD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A80BFE-1A3E-4297-A599-E6DF6FD0E5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eaLnBrk="1" hangingPunct="1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None/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2111D-56A2-4378-BF95-FE0B664FD7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None/>
              <a:defRPr sz="1300"/>
            </a:lvl1pPr>
          </a:lstStyle>
          <a:p>
            <a:pPr>
              <a:defRPr/>
            </a:pPr>
            <a:fld id="{B4D18BD2-482C-403C-8A7D-C27C4C9F36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121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F81F689-1083-4045-A003-5183439572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4C59C9-95FB-4783-827E-A94BEDC5C18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758BFF37-5CBF-436E-9371-1D32D1C3FFD2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E2E8831-44B2-487B-BFBA-C0F4DD5B4F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19138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CA3A01E-E42C-4DDC-863E-CD087D69C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A392D-D611-40C2-B068-3590DDA3E00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8693D-9F0D-477C-9017-A9D499C2E6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60D6F78-6923-43EA-A965-6F46FAA431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7784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8C26017F-773B-4017-B118-C5053664F5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6B1B912E-3779-45C6-9042-E46512F51E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20FD0051-1328-4AE0-A3D7-7BF3591637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</a:lstStyle>
          <a:p>
            <a:fld id="{39BE3B8A-06B1-472B-ABBE-E40800BDE8E1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01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>
            <a:extLst>
              <a:ext uri="{FF2B5EF4-FFF2-40B4-BE49-F238E27FC236}">
                <a16:creationId xmlns:a16="http://schemas.microsoft.com/office/drawing/2014/main" id="{25AD37D5-B2CB-4CEC-BF94-BB3DBA825B54}"/>
              </a:ext>
            </a:extLst>
          </p:cNvPr>
          <p:cNvSpPr/>
          <p:nvPr/>
        </p:nvSpPr>
        <p:spPr>
          <a:xfrm>
            <a:off x="0" y="4664075"/>
            <a:ext cx="12199938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6">
            <a:extLst>
              <a:ext uri="{FF2B5EF4-FFF2-40B4-BE49-F238E27FC236}">
                <a16:creationId xmlns:a16="http://schemas.microsoft.com/office/drawing/2014/main" id="{F64DA8CB-867E-46A3-9CBB-E46F88365E5C}"/>
              </a:ext>
            </a:extLst>
          </p:cNvPr>
          <p:cNvGrpSpPr>
            <a:grpSpLocks/>
          </p:cNvGrpSpPr>
          <p:nvPr/>
        </p:nvGrpSpPr>
        <p:grpSpPr bwMode="auto">
          <a:xfrm>
            <a:off x="-4763" y="4953000"/>
            <a:ext cx="12196763" cy="1911350"/>
            <a:chOff x="-3765" y="4832896"/>
            <a:chExt cx="9147765" cy="2032192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F932B81C-5EB6-42F5-969E-A0135B3DF6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6959" y="4832896"/>
              <a:ext cx="7457041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EE8390B-4D3B-4B1B-9BC0-3901205329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7" y="5135025"/>
              <a:ext cx="9108473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0E01ECC6-0EC8-428E-B917-AA17365F0B6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>
              <a:extLst>
                <a:ext uri="{FF2B5EF4-FFF2-40B4-BE49-F238E27FC236}">
                  <a16:creationId xmlns:a16="http://schemas.microsoft.com/office/drawing/2014/main" id="{FAC40BB9-B09E-41AB-AE0D-2DF5E298A1C5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4"/>
            <a:ext cx="10363200" cy="1829761"/>
          </a:xfrm>
        </p:spPr>
        <p:txBody>
          <a:bodyPr anchor="b"/>
          <a:lstStyle>
            <a:lvl1pPr algn="r">
              <a:defRPr sz="36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48006" indent="0" algn="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>
            <a:extLst>
              <a:ext uri="{FF2B5EF4-FFF2-40B4-BE49-F238E27FC236}">
                <a16:creationId xmlns:a16="http://schemas.microsoft.com/office/drawing/2014/main" id="{AD4694AD-FE09-4358-A457-46C7DB677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BD392A6-F59F-4B21-9B3D-3E84C8F8334B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12" name="Footer Placeholder 18">
            <a:extLst>
              <a:ext uri="{FF2B5EF4-FFF2-40B4-BE49-F238E27FC236}">
                <a16:creationId xmlns:a16="http://schemas.microsoft.com/office/drawing/2014/main" id="{EF2AA61A-1FA8-4DA5-A56B-7EB7852D2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>
            <a:extLst>
              <a:ext uri="{FF2B5EF4-FFF2-40B4-BE49-F238E27FC236}">
                <a16:creationId xmlns:a16="http://schemas.microsoft.com/office/drawing/2014/main" id="{3F915889-AB65-4859-8A65-77766517D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D7224ED-44B8-475D-A8BE-E6855A71DE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255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2"/>
            <a:ext cx="109728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AE77325B-654D-402C-B5C5-802DE9BDB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62765-6900-4C6B-9333-32772234ABA8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CD8D227B-7249-4379-A176-08D22136E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82D8CD3E-FEB4-407B-9630-A72FE9CC4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1824A-E52F-4FCB-8E8C-4C1D2550C3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816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3"/>
            <a:ext cx="236996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3E5B34D1-BEC0-4EC4-93F5-E1CB24D16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92C5E-A2A4-4CA5-83E9-7E1C3A0B1A5D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754B0B49-1E10-48D8-94BF-CC6CB54E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2A2D5749-033D-4E3D-8434-6D877CA78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BB529-FD59-4218-8D12-FEFE6E5FC7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17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1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1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72D978C1-D556-4E22-A724-026A3A028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A97DA-865A-48D8-8EFF-D3783B46A5B1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7BEFC79D-0974-4CF2-9058-8D3792C91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D303C84E-72FE-4487-B62C-9CECB4D7A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8EFE8-2870-45B6-B239-83559E9ECD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947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>
            <a:extLst>
              <a:ext uri="{FF2B5EF4-FFF2-40B4-BE49-F238E27FC236}">
                <a16:creationId xmlns:a16="http://schemas.microsoft.com/office/drawing/2014/main" id="{B1B01A6D-BEF4-4094-91A4-CB039ACB2D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202363"/>
            <a:ext cx="6445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29DA7FC7-CC9F-4C31-8AF6-17F5A195F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39FE1-37AD-4FF5-8213-E47D5D6A5B24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FA640DA3-9968-4E84-83FD-AA83606BB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7">
            <a:extLst>
              <a:ext uri="{FF2B5EF4-FFF2-40B4-BE49-F238E27FC236}">
                <a16:creationId xmlns:a16="http://schemas.microsoft.com/office/drawing/2014/main" id="{7E8EF95B-26FB-4517-AAF0-32548D3FC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AE9C3-0C0C-4C8B-BA9A-60E45EC3F9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187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5">
            <a:extLst>
              <a:ext uri="{FF2B5EF4-FFF2-40B4-BE49-F238E27FC236}">
                <a16:creationId xmlns:a16="http://schemas.microsoft.com/office/drawing/2014/main" id="{828C8124-8B0F-4FFF-87C1-C3017A9A05A8}"/>
              </a:ext>
            </a:extLst>
          </p:cNvPr>
          <p:cNvSpPr>
            <a:spLocks/>
          </p:cNvSpPr>
          <p:nvPr/>
        </p:nvSpPr>
        <p:spPr bwMode="auto">
          <a:xfrm>
            <a:off x="666750" y="5945188"/>
            <a:ext cx="6586538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18">
            <a:extLst>
              <a:ext uri="{FF2B5EF4-FFF2-40B4-BE49-F238E27FC236}">
                <a16:creationId xmlns:a16="http://schemas.microsoft.com/office/drawing/2014/main" id="{12A062AB-B901-4F5D-B80D-A72ED8E8FD8D}"/>
              </a:ext>
            </a:extLst>
          </p:cNvPr>
          <p:cNvSpPr>
            <a:spLocks/>
          </p:cNvSpPr>
          <p:nvPr/>
        </p:nvSpPr>
        <p:spPr bwMode="auto">
          <a:xfrm>
            <a:off x="647700" y="5938838"/>
            <a:ext cx="4921250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7A6A54A0-21F3-4902-A788-19985BA50A91}"/>
              </a:ext>
            </a:extLst>
          </p:cNvPr>
          <p:cNvSpPr>
            <a:spLocks/>
          </p:cNvSpPr>
          <p:nvPr/>
        </p:nvSpPr>
        <p:spPr bwMode="auto">
          <a:xfrm>
            <a:off x="-8055" y="5791253"/>
            <a:ext cx="4536419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AA501F-72D0-4D56-AE10-4D7FCC591F16}"/>
              </a:ext>
            </a:extLst>
          </p:cNvPr>
          <p:cNvCxnSpPr/>
          <p:nvPr/>
        </p:nvCxnSpPr>
        <p:spPr>
          <a:xfrm>
            <a:off x="-12314" y="5787743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hevron 6">
            <a:extLst>
              <a:ext uri="{FF2B5EF4-FFF2-40B4-BE49-F238E27FC236}">
                <a16:creationId xmlns:a16="http://schemas.microsoft.com/office/drawing/2014/main" id="{52A225A4-B97F-48FB-924D-537CF1A5A59B}"/>
              </a:ext>
            </a:extLst>
          </p:cNvPr>
          <p:cNvSpPr/>
          <p:nvPr/>
        </p:nvSpPr>
        <p:spPr>
          <a:xfrm>
            <a:off x="4849813" y="3005138"/>
            <a:ext cx="24288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Chevron 7">
            <a:extLst>
              <a:ext uri="{FF2B5EF4-FFF2-40B4-BE49-F238E27FC236}">
                <a16:creationId xmlns:a16="http://schemas.microsoft.com/office/drawing/2014/main" id="{3C109BE6-10BE-4411-A236-5B0E0594D41C}"/>
              </a:ext>
            </a:extLst>
          </p:cNvPr>
          <p:cNvSpPr/>
          <p:nvPr/>
        </p:nvSpPr>
        <p:spPr>
          <a:xfrm>
            <a:off x="4598988" y="3005138"/>
            <a:ext cx="2460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36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1725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0DAC3AA-5EEC-4D80-843E-8BE39A3E9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258835-8671-4AF9-B6B4-465B82DC245C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3BD5F03-B906-469B-9D78-60434D091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F527D75C-F10E-435E-A851-FE18ED6E7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D85EB-CB96-49F1-BD7F-879967158A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3212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5">
            <a:extLst>
              <a:ext uri="{FF2B5EF4-FFF2-40B4-BE49-F238E27FC236}">
                <a16:creationId xmlns:a16="http://schemas.microsoft.com/office/drawing/2014/main" id="{172748D1-F381-4E05-B8EB-037A690206FD}"/>
              </a:ext>
            </a:extLst>
          </p:cNvPr>
          <p:cNvSpPr>
            <a:spLocks/>
          </p:cNvSpPr>
          <p:nvPr/>
        </p:nvSpPr>
        <p:spPr bwMode="auto">
          <a:xfrm>
            <a:off x="666750" y="5945188"/>
            <a:ext cx="6586538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>
            <a:extLst>
              <a:ext uri="{FF2B5EF4-FFF2-40B4-BE49-F238E27FC236}">
                <a16:creationId xmlns:a16="http://schemas.microsoft.com/office/drawing/2014/main" id="{48FF6D0C-22F6-49E6-95EE-99EDD54FC26D}"/>
              </a:ext>
            </a:extLst>
          </p:cNvPr>
          <p:cNvSpPr>
            <a:spLocks/>
          </p:cNvSpPr>
          <p:nvPr/>
        </p:nvSpPr>
        <p:spPr bwMode="auto">
          <a:xfrm>
            <a:off x="647700" y="5938838"/>
            <a:ext cx="4921250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A654E118-155A-40E8-B15B-B8A4FBDA4224}"/>
              </a:ext>
            </a:extLst>
          </p:cNvPr>
          <p:cNvSpPr>
            <a:spLocks/>
          </p:cNvSpPr>
          <p:nvPr/>
        </p:nvSpPr>
        <p:spPr bwMode="auto">
          <a:xfrm>
            <a:off x="-8055" y="5791253"/>
            <a:ext cx="4536419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8A1EEF-EE3C-40CD-9DF1-EE78F4DAC943}"/>
              </a:ext>
            </a:extLst>
          </p:cNvPr>
          <p:cNvCxnSpPr/>
          <p:nvPr/>
        </p:nvCxnSpPr>
        <p:spPr>
          <a:xfrm>
            <a:off x="-12314" y="5787743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3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3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E4F141E9-5C25-4FE1-B87D-002157A9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CC5FE8-7FFD-47CC-96C1-173BFF7B2090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343C5478-3DD0-4150-B51A-7EEE9728D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75911F-C7BD-4A6D-8687-E062113D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6357C-9A3F-44CE-98F4-57C6A195F6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45653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2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9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1444299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9CFBED-6960-46CD-9811-62B902ACD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1A1587-1383-49B3-A10D-9811693E3830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9813B4-E1AE-4F37-AF89-9E014C785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C914C6-4364-4269-8FE0-70C32C010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372E6-26C0-4EE6-BA14-B12C7040DF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641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5">
            <a:extLst>
              <a:ext uri="{FF2B5EF4-FFF2-40B4-BE49-F238E27FC236}">
                <a16:creationId xmlns:a16="http://schemas.microsoft.com/office/drawing/2014/main" id="{FBC138E0-F7EA-4BF5-9808-6B5E83473538}"/>
              </a:ext>
            </a:extLst>
          </p:cNvPr>
          <p:cNvSpPr>
            <a:spLocks/>
          </p:cNvSpPr>
          <p:nvPr/>
        </p:nvSpPr>
        <p:spPr bwMode="auto">
          <a:xfrm>
            <a:off x="666750" y="5945188"/>
            <a:ext cx="6586538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18">
            <a:extLst>
              <a:ext uri="{FF2B5EF4-FFF2-40B4-BE49-F238E27FC236}">
                <a16:creationId xmlns:a16="http://schemas.microsoft.com/office/drawing/2014/main" id="{1ACEE42C-F394-467D-966D-D1A8F74E25B3}"/>
              </a:ext>
            </a:extLst>
          </p:cNvPr>
          <p:cNvSpPr>
            <a:spLocks/>
          </p:cNvSpPr>
          <p:nvPr/>
        </p:nvSpPr>
        <p:spPr bwMode="auto">
          <a:xfrm>
            <a:off x="647700" y="5938838"/>
            <a:ext cx="4921250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D5ACF2EC-54B5-4F24-AAEA-B1C489CE1A5B}"/>
              </a:ext>
            </a:extLst>
          </p:cNvPr>
          <p:cNvSpPr>
            <a:spLocks/>
          </p:cNvSpPr>
          <p:nvPr/>
        </p:nvSpPr>
        <p:spPr bwMode="auto">
          <a:xfrm>
            <a:off x="-8055" y="5791253"/>
            <a:ext cx="4536419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BD75F43-62B1-40DF-8949-58C2D4D98A4F}"/>
              </a:ext>
            </a:extLst>
          </p:cNvPr>
          <p:cNvCxnSpPr/>
          <p:nvPr/>
        </p:nvCxnSpPr>
        <p:spPr>
          <a:xfrm>
            <a:off x="-12314" y="5787743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4AB70FF7-5FB6-4233-8C20-A55BFE7F5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20C175-CA20-4BB6-B840-5F03EC4901E4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43C0B4D-D57E-452C-AA38-08DED0FDA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52205682-1EB6-46C2-BD8D-810A25E57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9849A-719A-4A5C-B128-B329AFE6E1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5559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DA7E57CF-3249-46DA-A419-8F68B3DEC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5D51D-D6E0-4E62-842D-6B7EE6C98551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042A1C3E-B69F-4BB4-ACBA-02062E043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2C3D2713-5851-429D-95E3-88A5D0224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956B6-6B44-4348-8EA9-DC0D265015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99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1875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20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2926A-3504-4F30-ACC1-48F335A66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155E27-1F06-4ED6-80DF-F5AC053FF192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992B6-2870-4EC7-A8AD-FBAB17696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BD39C3-9AA6-442A-92A1-E2F9221B9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6E55F-21F7-4B52-AECA-89861CAAEF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683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>
            <a:extLst>
              <a:ext uri="{FF2B5EF4-FFF2-40B4-BE49-F238E27FC236}">
                <a16:creationId xmlns:a16="http://schemas.microsoft.com/office/drawing/2014/main" id="{C4C9AE09-770F-4827-A771-58495CE1C385}"/>
              </a:ext>
            </a:extLst>
          </p:cNvPr>
          <p:cNvSpPr>
            <a:spLocks/>
          </p:cNvSpPr>
          <p:nvPr/>
        </p:nvSpPr>
        <p:spPr bwMode="auto">
          <a:xfrm>
            <a:off x="666750" y="5945188"/>
            <a:ext cx="6586538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8">
            <a:extLst>
              <a:ext uri="{FF2B5EF4-FFF2-40B4-BE49-F238E27FC236}">
                <a16:creationId xmlns:a16="http://schemas.microsoft.com/office/drawing/2014/main" id="{A51E3174-7087-47E5-B804-EB9043F847E1}"/>
              </a:ext>
            </a:extLst>
          </p:cNvPr>
          <p:cNvSpPr>
            <a:spLocks/>
          </p:cNvSpPr>
          <p:nvPr/>
        </p:nvSpPr>
        <p:spPr bwMode="auto">
          <a:xfrm>
            <a:off x="647700" y="5938838"/>
            <a:ext cx="4921250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9">
            <a:extLst>
              <a:ext uri="{FF2B5EF4-FFF2-40B4-BE49-F238E27FC236}">
                <a16:creationId xmlns:a16="http://schemas.microsoft.com/office/drawing/2014/main" id="{EDF67CBB-FF67-42E8-9B37-AB5F4A1D057C}"/>
              </a:ext>
            </a:extLst>
          </p:cNvPr>
          <p:cNvSpPr>
            <a:spLocks/>
          </p:cNvSpPr>
          <p:nvPr/>
        </p:nvSpPr>
        <p:spPr bwMode="auto">
          <a:xfrm>
            <a:off x="-8055" y="5791253"/>
            <a:ext cx="4536419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>
            <a:extLst>
              <a:ext uri="{FF2B5EF4-FFF2-40B4-BE49-F238E27FC236}">
                <a16:creationId xmlns:a16="http://schemas.microsoft.com/office/drawing/2014/main" id="{7F4F653D-0948-470D-9DEB-0A0049432430}"/>
              </a:ext>
            </a:extLst>
          </p:cNvPr>
          <p:cNvCxnSpPr/>
          <p:nvPr/>
        </p:nvCxnSpPr>
        <p:spPr>
          <a:xfrm>
            <a:off x="-12314" y="5787743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>
            <a:extLst>
              <a:ext uri="{FF2B5EF4-FFF2-40B4-BE49-F238E27FC236}">
                <a16:creationId xmlns:a16="http://schemas.microsoft.com/office/drawing/2014/main" id="{33060876-5066-4121-B726-7440081B3526}"/>
              </a:ext>
            </a:extLst>
          </p:cNvPr>
          <p:cNvSpPr/>
          <p:nvPr/>
        </p:nvSpPr>
        <p:spPr>
          <a:xfrm>
            <a:off x="11552238" y="4987925"/>
            <a:ext cx="244475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>
            <a:extLst>
              <a:ext uri="{FF2B5EF4-FFF2-40B4-BE49-F238E27FC236}">
                <a16:creationId xmlns:a16="http://schemas.microsoft.com/office/drawing/2014/main" id="{E0B160E5-B192-4442-AC65-7D60A017A303}"/>
              </a:ext>
            </a:extLst>
          </p:cNvPr>
          <p:cNvSpPr/>
          <p:nvPr/>
        </p:nvSpPr>
        <p:spPr>
          <a:xfrm>
            <a:off x="11303000" y="4987925"/>
            <a:ext cx="242888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3716" indent="0" algn="r">
              <a:buNone/>
              <a:defRPr sz="105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225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6C612B83-A037-4CCF-AC0E-44B947877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673CD5F-0DE7-447E-ABF3-3517F4C7D4D1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6D32F577-2F7A-41FB-A3FD-D74D7B2BB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C0608CA4-CC61-4812-84CB-4414CC61C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AFCEA-9762-4533-B39F-92343BEDD2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6288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A375DA96-A81D-43D1-8C42-A826624A1FCE}"/>
              </a:ext>
            </a:extLst>
          </p:cNvPr>
          <p:cNvSpPr>
            <a:spLocks/>
          </p:cNvSpPr>
          <p:nvPr/>
        </p:nvSpPr>
        <p:spPr bwMode="auto">
          <a:xfrm>
            <a:off x="666750" y="5945188"/>
            <a:ext cx="6586538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Freeform 11">
            <a:extLst>
              <a:ext uri="{FF2B5EF4-FFF2-40B4-BE49-F238E27FC236}">
                <a16:creationId xmlns:a16="http://schemas.microsoft.com/office/drawing/2014/main" id="{DAA6623C-76E5-43BD-8A5F-89F8BBD2621C}"/>
              </a:ext>
            </a:extLst>
          </p:cNvPr>
          <p:cNvSpPr>
            <a:spLocks/>
          </p:cNvSpPr>
          <p:nvPr/>
        </p:nvSpPr>
        <p:spPr bwMode="auto">
          <a:xfrm>
            <a:off x="647700" y="5938838"/>
            <a:ext cx="4921250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17BF6A1D-5896-402E-B815-87BA72649642}"/>
              </a:ext>
            </a:extLst>
          </p:cNvPr>
          <p:cNvSpPr>
            <a:spLocks/>
          </p:cNvSpPr>
          <p:nvPr/>
        </p:nvSpPr>
        <p:spPr bwMode="auto">
          <a:xfrm>
            <a:off x="-8055" y="5791253"/>
            <a:ext cx="4536419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B6EFC7D-B557-4F7B-804D-AC601DB6A996}"/>
              </a:ext>
            </a:extLst>
          </p:cNvPr>
          <p:cNvCxnSpPr/>
          <p:nvPr/>
        </p:nvCxnSpPr>
        <p:spPr>
          <a:xfrm>
            <a:off x="-12314" y="5787743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65B14EC6-CAB7-4CA5-AA76-4EEA3B32B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>
            <a:extLst>
              <a:ext uri="{FF2B5EF4-FFF2-40B4-BE49-F238E27FC236}">
                <a16:creationId xmlns:a16="http://schemas.microsoft.com/office/drawing/2014/main" id="{739A52F2-2EE6-460A-A5FB-E24505CAB5D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26672F4-851E-4598-9892-1E7C6B6F02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970963" y="6408738"/>
            <a:ext cx="255905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75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3028950-6BBF-4889-B4FB-C3A7F8F50E53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BA38718E-4247-4F3B-9186-B26136404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0413" y="6408738"/>
            <a:ext cx="3133725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75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DB62DCCB-0D3B-41B9-8B02-0EA334723F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0013" y="6408738"/>
            <a:ext cx="48895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700"/>
            </a:lvl1pPr>
          </a:lstStyle>
          <a:p>
            <a:pPr>
              <a:defRPr/>
            </a:pPr>
            <a:fld id="{43E4F4F4-5E05-4270-9205-CE140250F8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7" name="Picture 13" descr="master04_image001">
            <a:extLst>
              <a:ext uri="{FF2B5EF4-FFF2-40B4-BE49-F238E27FC236}">
                <a16:creationId xmlns:a16="http://schemas.microsoft.com/office/drawing/2014/main" id="{9BD6B483-20AC-41E1-A01D-1A158ABB972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8" y="6202363"/>
            <a:ext cx="5889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5">
            <a:extLst>
              <a:ext uri="{FF2B5EF4-FFF2-40B4-BE49-F238E27FC236}">
                <a16:creationId xmlns:a16="http://schemas.microsoft.com/office/drawing/2014/main" id="{30B9F17F-027F-44BC-9D3A-9F8CBB249CFD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202363"/>
            <a:ext cx="6445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71" r:id="rId1"/>
    <p:sldLayoutId id="2147484972" r:id="rId2"/>
    <p:sldLayoutId id="2147484973" r:id="rId3"/>
    <p:sldLayoutId id="2147484974" r:id="rId4"/>
    <p:sldLayoutId id="2147484975" r:id="rId5"/>
    <p:sldLayoutId id="2147484976" r:id="rId6"/>
    <p:sldLayoutId id="2147484967" r:id="rId7"/>
    <p:sldLayoutId id="2147484977" r:id="rId8"/>
    <p:sldLayoutId id="2147484978" r:id="rId9"/>
    <p:sldLayoutId id="2147484968" r:id="rId10"/>
    <p:sldLayoutId id="2147484969" r:id="rId11"/>
    <p:sldLayoutId id="214748497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Lucida Sans Unicode" panose="020B0602030504020204" pitchFamily="34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3075" b="1">
          <a:solidFill>
            <a:schemeClr val="tx2"/>
          </a:solidFill>
          <a:latin typeface="Lucida Sans Unicode" panose="020B0602030504020204" pitchFamily="34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3075" b="1">
          <a:solidFill>
            <a:schemeClr val="tx2"/>
          </a:solidFill>
          <a:latin typeface="Lucida Sans Unicode" panose="020B0602030504020204" pitchFamily="34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3075" b="1">
          <a:solidFill>
            <a:schemeClr val="tx2"/>
          </a:solidFill>
          <a:latin typeface="Lucida Sans Unicode" panose="020B0602030504020204" pitchFamily="34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3075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273050" indent="-190500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5138" indent="-171450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71450" algn="l" rtl="0" eaLnBrk="0" fontAlgn="base" hangingPunct="0">
        <a:spcBef>
          <a:spcPts val="263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1450" algn="l" rtl="0" eaLnBrk="0" fontAlgn="base" hangingPunct="0">
        <a:spcBef>
          <a:spcPts val="263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0" fontAlgn="base" hangingPunct="0">
        <a:spcBef>
          <a:spcPts val="263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indent="-171450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indent="-171450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" indent="-171450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714500" indent="-171450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.xls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00604EC-8BE7-4D37-8888-E781247CE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77825"/>
            <a:ext cx="18415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28675" name="Object 3">
            <a:extLst>
              <a:ext uri="{FF2B5EF4-FFF2-40B4-BE49-F238E27FC236}">
                <a16:creationId xmlns:a16="http://schemas.microsoft.com/office/drawing/2014/main" id="{71FA6907-F987-4BD7-9BFA-EA19CE8A4F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520893"/>
              </p:ext>
            </p:extLst>
          </p:nvPr>
        </p:nvGraphicFramePr>
        <p:xfrm>
          <a:off x="3481388" y="-30163"/>
          <a:ext cx="7151687" cy="626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6791158" imgH="5953143" progId="Excel.Chart.8">
                  <p:embed/>
                </p:oleObj>
              </mc:Choice>
              <mc:Fallback>
                <p:oleObj name="Chart" r:id="rId3" imgW="6791158" imgH="5953143" progId="Excel.Chart.8">
                  <p:embed/>
                  <p:pic>
                    <p:nvPicPr>
                      <p:cNvPr id="28675" name="Object 3">
                        <a:extLst>
                          <a:ext uri="{FF2B5EF4-FFF2-40B4-BE49-F238E27FC236}">
                            <a16:creationId xmlns:a16="http://schemas.microsoft.com/office/drawing/2014/main" id="{71FA6907-F987-4BD7-9BFA-EA19CE8A4F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1388" y="-30163"/>
                        <a:ext cx="7151687" cy="626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1428" name="Rectangle 4">
            <a:extLst>
              <a:ext uri="{FF2B5EF4-FFF2-40B4-BE49-F238E27FC236}">
                <a16:creationId xmlns:a16="http://schemas.microsoft.com/office/drawing/2014/main" id="{EC6F62B9-BA35-496B-9964-60B9B6CC91C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791200" y="6039168"/>
            <a:ext cx="3505200" cy="685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sz="3700" dirty="0">
                <a:effectLst/>
              </a:rPr>
              <a:t>R E S U L T S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8E7ECE33-4B3C-4DB9-8A01-AF54C4D54316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2038350" y="2781300"/>
            <a:ext cx="51435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3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17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263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263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4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263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263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263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263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263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2"/>
                </a:solidFill>
                <a:latin typeface="Arial" panose="020B0604020202020204" pitchFamily="34" charset="0"/>
              </a:rPr>
              <a:t>What the Science Shows</a:t>
            </a:r>
          </a:p>
        </p:txBody>
      </p:sp>
      <p:sp>
        <p:nvSpPr>
          <p:cNvPr id="28678" name="Rectangle 11">
            <a:extLst>
              <a:ext uri="{FF2B5EF4-FFF2-40B4-BE49-F238E27FC236}">
                <a16:creationId xmlns:a16="http://schemas.microsoft.com/office/drawing/2014/main" id="{ECC8E808-67C6-4C21-B74D-DB46223EFE5C}"/>
              </a:ext>
            </a:extLst>
          </p:cNvPr>
          <p:cNvSpPr>
            <a:spLocks/>
          </p:cNvSpPr>
          <p:nvPr/>
        </p:nvSpPr>
        <p:spPr bwMode="auto">
          <a:xfrm>
            <a:off x="914400" y="693738"/>
            <a:ext cx="2514600" cy="498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>
              <a:spcBef>
                <a:spcPts val="3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620713" indent="-228600">
              <a:spcBef>
                <a:spcPts val="2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17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858838" indent="-228600">
              <a:spcBef>
                <a:spcPts val="263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143000" indent="-228600">
              <a:spcBef>
                <a:spcPts val="263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4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1371600" indent="-228600">
              <a:spcBef>
                <a:spcPts val="263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1828800" indent="-228600" eaLnBrk="0" fontAlgn="base" hangingPunct="0">
              <a:spcBef>
                <a:spcPts val="263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286000" indent="-228600" eaLnBrk="0" fontAlgn="base" hangingPunct="0">
              <a:spcBef>
                <a:spcPts val="263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2743200" indent="-228600" eaLnBrk="0" fontAlgn="base" hangingPunct="0">
              <a:spcBef>
                <a:spcPts val="263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200400" indent="-228600" eaLnBrk="0" fontAlgn="base" hangingPunct="0">
              <a:spcBef>
                <a:spcPts val="263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/>
              <a:t>Emotional health was best for children with joint biological married parents.  Just as Donum Vitae teaches.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/>
              <a:t>Emotional health was worst for children with same-sex parents.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9B2D1F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000000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9B2D1F"/>
    </a:hlink>
    <a:folHlink>
      <a:srgbClr val="96A9A9"/>
    </a:folHlink>
  </a:clrScheme>
</a:themeOverride>
</file>

<file path=ppt/theme/themeOverride2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000000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9B2D1F"/>
    </a:hlink>
    <a:folHlink>
      <a:srgbClr val="96A9A9"/>
    </a:folHlink>
  </a:clrScheme>
</a:themeOverride>
</file>

<file path=ppt/theme/themeOverride3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000000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9B2D1F"/>
    </a:hlink>
    <a:folHlink>
      <a:srgbClr val="96A9A9"/>
    </a:folHlink>
  </a:clrScheme>
</a:themeOverride>
</file>

<file path=ppt/theme/themeOverride4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000000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9B2D1F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47862</TotalTime>
  <Words>40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Microsoft Excel Chart</vt:lpstr>
      <vt:lpstr>R E S U L T S</vt:lpstr>
    </vt:vector>
  </TitlesOfParts>
  <Company>The Catholic University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Workshop</dc:creator>
  <cp:lastModifiedBy>Donald Sullins</cp:lastModifiedBy>
  <cp:revision>1500</cp:revision>
  <cp:lastPrinted>2018-11-08T15:43:49Z</cp:lastPrinted>
  <dcterms:created xsi:type="dcterms:W3CDTF">2012-05-03T13:02:50Z</dcterms:created>
  <dcterms:modified xsi:type="dcterms:W3CDTF">2021-04-09T14:52:17Z</dcterms:modified>
</cp:coreProperties>
</file>